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55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11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75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00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62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1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89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020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37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93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54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6E67E-B070-437C-A483-FA1F82B20FE9}" type="datetimeFigureOut">
              <a:rPr kumimoji="1" lang="ja-JP" altLang="en-US" smtClean="0"/>
              <a:t>2015/4/11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4DCC5-C675-40A8-AA08-2454B6E12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48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1679" y="1178820"/>
            <a:ext cx="1210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From</a:t>
            </a:r>
          </a:p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RS-Client A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1679" y="2034591"/>
            <a:ext cx="1202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From</a:t>
            </a:r>
          </a:p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RS-Client B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1679" y="2919431"/>
            <a:ext cx="1200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From</a:t>
            </a:r>
          </a:p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RS-Client C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440821" y="1213402"/>
            <a:ext cx="1397479" cy="577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A’s </a:t>
            </a:r>
            <a:r>
              <a:rPr kumimoji="1" lang="en-US" altLang="ja-JP" dirty="0" err="1" smtClean="0"/>
              <a:t>Loc</a:t>
            </a:r>
            <a:r>
              <a:rPr lang="en-US" altLang="ja-JP" dirty="0" smtClean="0"/>
              <a:t>-RIB</a:t>
            </a:r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5440821" y="2069174"/>
            <a:ext cx="1397479" cy="5771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B’s </a:t>
            </a:r>
            <a:r>
              <a:rPr kumimoji="1" lang="en-US" altLang="ja-JP" dirty="0" err="1" smtClean="0"/>
              <a:t>Loc</a:t>
            </a:r>
            <a:r>
              <a:rPr kumimoji="1" lang="en-US" altLang="ja-JP" dirty="0" smtClean="0"/>
              <a:t>-RIB</a:t>
            </a:r>
            <a:endParaRPr kumimoji="1"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5440821" y="2919432"/>
            <a:ext cx="1397479" cy="577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C’s </a:t>
            </a:r>
            <a:r>
              <a:rPr kumimoji="1" lang="en-US" altLang="ja-JP" dirty="0" err="1" smtClean="0"/>
              <a:t>Loc</a:t>
            </a:r>
            <a:r>
              <a:rPr kumimoji="1" lang="en-US" altLang="ja-JP" dirty="0" smtClean="0"/>
              <a:t>-RIB</a:t>
            </a:r>
            <a:endParaRPr kumimoji="1" lang="ja-JP" altLang="en-US" dirty="0"/>
          </a:p>
        </p:txBody>
      </p:sp>
      <p:sp>
        <p:nvSpPr>
          <p:cNvPr id="10" name="角丸四角形 9"/>
          <p:cNvSpPr/>
          <p:nvPr/>
        </p:nvSpPr>
        <p:spPr>
          <a:xfrm>
            <a:off x="3893791" y="1213402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A’s Import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sp>
        <p:nvSpPr>
          <p:cNvPr id="14" name="角丸四角形 13"/>
          <p:cNvSpPr/>
          <p:nvPr/>
        </p:nvSpPr>
        <p:spPr>
          <a:xfrm>
            <a:off x="3893791" y="2069174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B’s Import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sp>
        <p:nvSpPr>
          <p:cNvPr id="15" name="角丸四角形 14"/>
          <p:cNvSpPr/>
          <p:nvPr/>
        </p:nvSpPr>
        <p:spPr>
          <a:xfrm>
            <a:off x="3893791" y="2919431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C’s Import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sp>
        <p:nvSpPr>
          <p:cNvPr id="16" name="角丸四角形 15"/>
          <p:cNvSpPr/>
          <p:nvPr/>
        </p:nvSpPr>
        <p:spPr>
          <a:xfrm>
            <a:off x="7159752" y="1213402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A’s Export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sp>
        <p:nvSpPr>
          <p:cNvPr id="17" name="角丸四角形 16"/>
          <p:cNvSpPr/>
          <p:nvPr/>
        </p:nvSpPr>
        <p:spPr>
          <a:xfrm>
            <a:off x="7159752" y="2069174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B’s Export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sp>
        <p:nvSpPr>
          <p:cNvPr id="18" name="角丸四角形 17"/>
          <p:cNvSpPr/>
          <p:nvPr/>
        </p:nvSpPr>
        <p:spPr>
          <a:xfrm>
            <a:off x="7159752" y="2919431"/>
            <a:ext cx="1216326" cy="5771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C’s Export</a:t>
            </a:r>
          </a:p>
          <a:p>
            <a:pPr algn="ctr"/>
            <a:r>
              <a:rPr lang="en-US" altLang="ja-JP" dirty="0" smtClean="0"/>
              <a:t>Policy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>
            <a:stCxn id="7" idx="3"/>
          </p:cNvCxnSpPr>
          <p:nvPr/>
        </p:nvCxnSpPr>
        <p:spPr>
          <a:xfrm>
            <a:off x="6838300" y="1501986"/>
            <a:ext cx="3214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8" idx="3"/>
          </p:cNvCxnSpPr>
          <p:nvPr/>
        </p:nvCxnSpPr>
        <p:spPr>
          <a:xfrm flipV="1">
            <a:off x="6838300" y="2357757"/>
            <a:ext cx="321452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9" idx="3"/>
          </p:cNvCxnSpPr>
          <p:nvPr/>
        </p:nvCxnSpPr>
        <p:spPr>
          <a:xfrm>
            <a:off x="6838300" y="3208016"/>
            <a:ext cx="3214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>
            <a:stCxn id="10" idx="3"/>
          </p:cNvCxnSpPr>
          <p:nvPr/>
        </p:nvCxnSpPr>
        <p:spPr>
          <a:xfrm>
            <a:off x="5110117" y="1501986"/>
            <a:ext cx="33070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14" idx="3"/>
            <a:endCxn id="8" idx="1"/>
          </p:cNvCxnSpPr>
          <p:nvPr/>
        </p:nvCxnSpPr>
        <p:spPr>
          <a:xfrm>
            <a:off x="5110117" y="2357758"/>
            <a:ext cx="33070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15" idx="3"/>
            <a:endCxn id="9" idx="1"/>
          </p:cNvCxnSpPr>
          <p:nvPr/>
        </p:nvCxnSpPr>
        <p:spPr>
          <a:xfrm>
            <a:off x="5110117" y="3208015"/>
            <a:ext cx="330704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10176406" y="131732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To RS-Client A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176406" y="2173091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To RS-Client B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0176406" y="3023349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Meiryo UI" panose="020B0604030504040204" pitchFamily="50" charset="-128"/>
                <a:cs typeface="Meiryo UI" panose="020B0604030504040204" pitchFamily="50" charset="-128"/>
              </a:rPr>
              <a:t>To RS-Client C</a:t>
            </a:r>
            <a:endParaRPr kumimoji="1" lang="ja-JP" altLang="en-US" dirty="0"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9854954" y="1518072"/>
            <a:ext cx="392158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カギ線コネクタ 25"/>
          <p:cNvCxnSpPr/>
          <p:nvPr/>
        </p:nvCxnSpPr>
        <p:spPr>
          <a:xfrm>
            <a:off x="2978005" y="1501986"/>
            <a:ext cx="908626" cy="671105"/>
          </a:xfrm>
          <a:prstGeom prst="bentConnector3">
            <a:avLst>
              <a:gd name="adj1" fmla="val 77779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カギ線コネクタ 38"/>
          <p:cNvCxnSpPr/>
          <p:nvPr/>
        </p:nvCxnSpPr>
        <p:spPr>
          <a:xfrm rot="16200000" flipH="1">
            <a:off x="3361513" y="2483910"/>
            <a:ext cx="860102" cy="218778"/>
          </a:xfrm>
          <a:prstGeom prst="bentConnector3">
            <a:avLst>
              <a:gd name="adj1" fmla="val 99834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カギ線コネクタ 43"/>
          <p:cNvCxnSpPr>
            <a:endCxn id="15" idx="1"/>
          </p:cNvCxnSpPr>
          <p:nvPr/>
        </p:nvCxnSpPr>
        <p:spPr>
          <a:xfrm>
            <a:off x="2988794" y="2357757"/>
            <a:ext cx="904997" cy="850258"/>
          </a:xfrm>
          <a:prstGeom prst="bentConnector3">
            <a:avLst>
              <a:gd name="adj1" fmla="val 58946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カギ線コネクタ 61"/>
          <p:cNvCxnSpPr/>
          <p:nvPr/>
        </p:nvCxnSpPr>
        <p:spPr>
          <a:xfrm rot="5400000" flipH="1" flipV="1">
            <a:off x="3246617" y="1717744"/>
            <a:ext cx="913646" cy="366381"/>
          </a:xfrm>
          <a:prstGeom prst="bentConnector3">
            <a:avLst>
              <a:gd name="adj1" fmla="val 100562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9854954" y="2357757"/>
            <a:ext cx="392158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カギ線コネクタ 92"/>
          <p:cNvCxnSpPr/>
          <p:nvPr/>
        </p:nvCxnSpPr>
        <p:spPr>
          <a:xfrm rot="5400000" flipH="1" flipV="1">
            <a:off x="2821948" y="2144622"/>
            <a:ext cx="1529963" cy="599402"/>
          </a:xfrm>
          <a:prstGeom prst="bentConnector3">
            <a:avLst>
              <a:gd name="adj1" fmla="val 99805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矢印コネクタ 104"/>
          <p:cNvCxnSpPr/>
          <p:nvPr/>
        </p:nvCxnSpPr>
        <p:spPr>
          <a:xfrm>
            <a:off x="3286443" y="2542423"/>
            <a:ext cx="59663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/>
          <p:nvPr/>
        </p:nvCxnSpPr>
        <p:spPr>
          <a:xfrm>
            <a:off x="2977636" y="3206638"/>
            <a:ext cx="327859" cy="13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矢印コネクタ 109"/>
          <p:cNvCxnSpPr/>
          <p:nvPr/>
        </p:nvCxnSpPr>
        <p:spPr>
          <a:xfrm flipV="1">
            <a:off x="9854954" y="3206638"/>
            <a:ext cx="392158" cy="68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角丸四角形 136"/>
          <p:cNvSpPr/>
          <p:nvPr/>
        </p:nvSpPr>
        <p:spPr>
          <a:xfrm>
            <a:off x="8565650" y="1213401"/>
            <a:ext cx="1316421" cy="57716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-out</a:t>
            </a:r>
            <a:endParaRPr kumimoji="1" lang="ja-JP" altLang="en-US" dirty="0"/>
          </a:p>
        </p:txBody>
      </p:sp>
      <p:sp>
        <p:nvSpPr>
          <p:cNvPr id="138" name="角丸四角形 137"/>
          <p:cNvSpPr/>
          <p:nvPr/>
        </p:nvSpPr>
        <p:spPr>
          <a:xfrm>
            <a:off x="8565650" y="2069173"/>
            <a:ext cx="1316421" cy="577167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-out</a:t>
            </a:r>
            <a:endParaRPr kumimoji="1" lang="ja-JP" altLang="en-US" dirty="0"/>
          </a:p>
        </p:txBody>
      </p:sp>
      <p:sp>
        <p:nvSpPr>
          <p:cNvPr id="139" name="角丸四角形 138"/>
          <p:cNvSpPr/>
          <p:nvPr/>
        </p:nvSpPr>
        <p:spPr>
          <a:xfrm>
            <a:off x="8565650" y="2919431"/>
            <a:ext cx="1316421" cy="57716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-out</a:t>
            </a:r>
            <a:endParaRPr kumimoji="1" lang="ja-JP" altLang="en-US" dirty="0"/>
          </a:p>
        </p:txBody>
      </p:sp>
      <p:cxnSp>
        <p:nvCxnSpPr>
          <p:cNvPr id="140" name="直線矢印コネクタ 139"/>
          <p:cNvCxnSpPr/>
          <p:nvPr/>
        </p:nvCxnSpPr>
        <p:spPr>
          <a:xfrm>
            <a:off x="8376078" y="1500608"/>
            <a:ext cx="18957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1" name="直線矢印コネクタ 140"/>
          <p:cNvCxnSpPr/>
          <p:nvPr/>
        </p:nvCxnSpPr>
        <p:spPr>
          <a:xfrm>
            <a:off x="8376078" y="2356380"/>
            <a:ext cx="18957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直線矢印コネクタ 141"/>
          <p:cNvCxnSpPr/>
          <p:nvPr/>
        </p:nvCxnSpPr>
        <p:spPr>
          <a:xfrm flipV="1">
            <a:off x="8376078" y="3206637"/>
            <a:ext cx="189572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2" name="直線矢印コネクタ 151"/>
          <p:cNvCxnSpPr/>
          <p:nvPr/>
        </p:nvCxnSpPr>
        <p:spPr>
          <a:xfrm>
            <a:off x="1521465" y="1501986"/>
            <a:ext cx="3214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3" name="直線矢印コネクタ 152"/>
          <p:cNvCxnSpPr/>
          <p:nvPr/>
        </p:nvCxnSpPr>
        <p:spPr>
          <a:xfrm flipV="1">
            <a:off x="1521465" y="2357757"/>
            <a:ext cx="321452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4" name="直線矢印コネクタ 153"/>
          <p:cNvCxnSpPr/>
          <p:nvPr/>
        </p:nvCxnSpPr>
        <p:spPr>
          <a:xfrm>
            <a:off x="1521465" y="3208016"/>
            <a:ext cx="3214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5" name="角丸四角形 154"/>
          <p:cNvSpPr/>
          <p:nvPr/>
        </p:nvSpPr>
        <p:spPr>
          <a:xfrm>
            <a:off x="1815800" y="1213402"/>
            <a:ext cx="1316421" cy="57716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-in</a:t>
            </a:r>
            <a:endParaRPr kumimoji="1" lang="ja-JP" altLang="en-US" dirty="0"/>
          </a:p>
        </p:txBody>
      </p:sp>
      <p:sp>
        <p:nvSpPr>
          <p:cNvPr id="156" name="角丸四角形 155"/>
          <p:cNvSpPr/>
          <p:nvPr/>
        </p:nvSpPr>
        <p:spPr>
          <a:xfrm>
            <a:off x="1815800" y="2069174"/>
            <a:ext cx="1316421" cy="577167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-in</a:t>
            </a:r>
            <a:endParaRPr kumimoji="1" lang="ja-JP" altLang="en-US" dirty="0"/>
          </a:p>
        </p:txBody>
      </p:sp>
      <p:sp>
        <p:nvSpPr>
          <p:cNvPr id="157" name="角丸四角形 156"/>
          <p:cNvSpPr/>
          <p:nvPr/>
        </p:nvSpPr>
        <p:spPr>
          <a:xfrm>
            <a:off x="1815800" y="2919432"/>
            <a:ext cx="1316421" cy="57716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C’s </a:t>
            </a:r>
            <a:r>
              <a:rPr kumimoji="1" lang="en-US" altLang="ja-JP" dirty="0" err="1" smtClean="0"/>
              <a:t>Adj</a:t>
            </a:r>
            <a:r>
              <a:rPr kumimoji="1" lang="en-US" altLang="ja-JP" dirty="0" smtClean="0"/>
              <a:t>-in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9465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54</Words>
  <Application>Microsoft Office PowerPoint</Application>
  <PresentationFormat>ワイド画面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fujita</dc:creator>
  <cp:lastModifiedBy>Windows ユーザー</cp:lastModifiedBy>
  <cp:revision>8</cp:revision>
  <dcterms:created xsi:type="dcterms:W3CDTF">2015-04-10T07:44:27Z</dcterms:created>
  <dcterms:modified xsi:type="dcterms:W3CDTF">2015-04-11T12:57:03Z</dcterms:modified>
</cp:coreProperties>
</file>